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C672A9-EBDB-4C47-82B3-EB6C561A78DE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88470" autoAdjust="0"/>
  </p:normalViewPr>
  <p:slideViewPr>
    <p:cSldViewPr snapToGrid="0">
      <p:cViewPr varScale="1">
        <p:scale>
          <a:sx n="110" d="100"/>
          <a:sy n="110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DB408-A171-4887-970D-4C041CCF3EE1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69AE-AF5A-4F19-B186-6E9EF4C6223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482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not despair like my dog</a:t>
            </a:r>
          </a:p>
          <a:p>
            <a:r>
              <a:rPr lang="en-GB" dirty="0"/>
              <a:t>Most of the terms I used sound scarier than they are</a:t>
            </a:r>
          </a:p>
          <a:p>
            <a:r>
              <a:rPr lang="en-GB" dirty="0"/>
              <a:t>The most difficult one is computational expressions and that is only true when you want to create them</a:t>
            </a:r>
          </a:p>
          <a:p>
            <a:r>
              <a:rPr lang="en-GB" dirty="0"/>
              <a:t>deprived of constant attention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238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079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 is important</a:t>
            </a:r>
          </a:p>
          <a:p>
            <a:r>
              <a:rPr lang="en-GB" dirty="0"/>
              <a:t>Function and value creation with let</a:t>
            </a:r>
          </a:p>
          <a:p>
            <a:r>
              <a:rPr lang="en-GB" dirty="0"/>
              <a:t>Partial application of a function</a:t>
            </a:r>
          </a:p>
          <a:p>
            <a:r>
              <a:rPr lang="en-GB" dirty="0"/>
              <a:t>F# is full of nice little tricks like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118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is a type alias, more descriptive than a regular string</a:t>
            </a:r>
          </a:p>
          <a:p>
            <a:r>
              <a:rPr lang="en-GB" dirty="0"/>
              <a:t>Can be used in model binding and return values</a:t>
            </a:r>
          </a:p>
          <a:p>
            <a:r>
              <a:rPr lang="en-GB" dirty="0"/>
              <a:t>Plays nice with entity framework</a:t>
            </a:r>
          </a:p>
          <a:p>
            <a:endParaRPr lang="en-GB" dirty="0"/>
          </a:p>
          <a:p>
            <a:r>
              <a:rPr lang="en-GB" dirty="0"/>
              <a:t>Wolverine specific attributes</a:t>
            </a:r>
          </a:p>
          <a:p>
            <a:r>
              <a:rPr lang="en-GB" dirty="0"/>
              <a:t>- Tags for swagger grouping</a:t>
            </a:r>
          </a:p>
          <a:p>
            <a:r>
              <a:rPr lang="en-GB" dirty="0"/>
              <a:t>- get for the path</a:t>
            </a:r>
          </a:p>
          <a:p>
            <a:r>
              <a:rPr lang="en-GB" dirty="0"/>
              <a:t>Page + </a:t>
            </a:r>
            <a:r>
              <a:rPr lang="en-GB" dirty="0" err="1"/>
              <a:t>pageSize</a:t>
            </a:r>
            <a:r>
              <a:rPr lang="en-GB" dirty="0"/>
              <a:t> are query params</a:t>
            </a:r>
          </a:p>
          <a:p>
            <a:r>
              <a:rPr lang="en-GB" dirty="0" err="1"/>
              <a:t>DroneContext</a:t>
            </a:r>
            <a:r>
              <a:rPr lang="en-GB" dirty="0"/>
              <a:t> is injected</a:t>
            </a:r>
          </a:p>
          <a:p>
            <a:r>
              <a:rPr lang="en-GB" dirty="0"/>
              <a:t>Wolverine uses static functions and F# functions translate to those</a:t>
            </a:r>
          </a:p>
          <a:p>
            <a:r>
              <a:rPr lang="en-GB" dirty="0"/>
              <a:t>Wolverine uses specific DI container called Lamar that allows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549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Pretty straightforward creation of a class</a:t>
            </a:r>
          </a:p>
          <a:p>
            <a:r>
              <a:rPr lang="en-GB" dirty="0"/>
              <a:t>More code than auto properties from C#</a:t>
            </a:r>
          </a:p>
          <a:p>
            <a:r>
              <a:rPr lang="en-GB" dirty="0"/>
              <a:t>Solved with a template</a:t>
            </a:r>
          </a:p>
          <a:p>
            <a:r>
              <a:rPr lang="en-GB" dirty="0"/>
              <a:t>All table definitions need either mutable properties/fields</a:t>
            </a:r>
          </a:p>
          <a:p>
            <a:r>
              <a:rPr lang="en-GB" dirty="0"/>
              <a:t>Or the entire type needs the [</a:t>
            </a:r>
            <a:r>
              <a:rPr lang="en-GB" dirty="0" err="1"/>
              <a:t>CLIMutable</a:t>
            </a:r>
            <a:r>
              <a:rPr lang="en-GB" dirty="0"/>
              <a:t>] attribute</a:t>
            </a:r>
          </a:p>
          <a:p>
            <a:r>
              <a:rPr lang="en-GB" dirty="0"/>
              <a:t>This allows the runtime to modify the properties/fields, but in code the compiler will still treat it as immutable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947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Types and aliases, already familiar</a:t>
            </a:r>
          </a:p>
          <a:p>
            <a:r>
              <a:rPr lang="en-GB" dirty="0"/>
              <a:t>The [</a:t>
            </a:r>
            <a:r>
              <a:rPr lang="en-GB" dirty="0" err="1"/>
              <a:t>CLIMutable</a:t>
            </a:r>
            <a:r>
              <a:rPr lang="en-GB" dirty="0"/>
              <a:t>] attribute is an EF necessity</a:t>
            </a:r>
          </a:p>
          <a:p>
            <a:r>
              <a:rPr lang="en-GB" dirty="0" err="1"/>
              <a:t>CreateDrone</a:t>
            </a:r>
            <a:r>
              <a:rPr lang="en-GB" dirty="0"/>
              <a:t> is the DTO the endpoint will accept</a:t>
            </a:r>
          </a:p>
          <a:p>
            <a:r>
              <a:rPr lang="en-GB" dirty="0" err="1"/>
              <a:t>DroneCreated</a:t>
            </a:r>
            <a:r>
              <a:rPr lang="en-GB" dirty="0"/>
              <a:t> is one of the messages we will send through Wolverine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attribues</a:t>
            </a:r>
            <a:r>
              <a:rPr lang="en-GB" dirty="0"/>
              <a:t> will be familiar</a:t>
            </a:r>
          </a:p>
          <a:p>
            <a:r>
              <a:rPr lang="en-GB" dirty="0"/>
              <a:t>The DTO will nicely be </a:t>
            </a:r>
            <a:r>
              <a:rPr lang="en-GB" dirty="0" err="1"/>
              <a:t>deserialised</a:t>
            </a:r>
            <a:r>
              <a:rPr lang="en-GB" dirty="0"/>
              <a:t> by the framework and the context injected</a:t>
            </a:r>
          </a:p>
          <a:p>
            <a:r>
              <a:rPr lang="en-GB" dirty="0"/>
              <a:t>But now we get to something interesting: task {}</a:t>
            </a:r>
          </a:p>
          <a:p>
            <a:r>
              <a:rPr lang="en-GB" dirty="0"/>
              <a:t>Called computational expression, used for all sorts of computations, this case: await</a:t>
            </a:r>
          </a:p>
          <a:p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207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77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Seq</a:t>
            </a:r>
            <a:r>
              <a:rPr lang="en-GB" dirty="0"/>
              <a:t> is the equivalent of </a:t>
            </a:r>
            <a:r>
              <a:rPr lang="en-GB" dirty="0" err="1"/>
              <a:t>Ienumerable</a:t>
            </a:r>
            <a:endParaRPr lang="en-GB" dirty="0"/>
          </a:p>
          <a:p>
            <a:r>
              <a:rPr lang="en-GB" dirty="0"/>
              <a:t>Can contain conditional logic</a:t>
            </a:r>
          </a:p>
          <a:p>
            <a:endParaRPr lang="en-GB" dirty="0"/>
          </a:p>
          <a:p>
            <a:r>
              <a:rPr lang="en-GB" dirty="0"/>
              <a:t>Can be used as a DSL (Domain Specific Language) such as for http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599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C892-9433-1ACA-470E-E63541F6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DC246-588A-F4A5-623E-25FAD834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72DD1-5626-B826-D220-02F091C52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to the computational expression, there is another interesting thing going on: the </a:t>
            </a:r>
            <a:r>
              <a:rPr lang="en-GB"/>
              <a:t>struct tuple</a:t>
            </a:r>
          </a:p>
          <a:p>
            <a:endParaRPr lang="en-GB" dirty="0"/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FBBD5-CB2D-0122-EC4B-4291F3C84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52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E401-4662-5EB0-5335-1EBEBFC87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99917-0F4A-36DC-6DF7-65AE0F47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438A-C9AC-2F5B-96A4-7C7BCE9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31AFA-E013-EC85-72F6-72CD751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5CB4-81A7-AA1C-7F97-21EEE1AB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024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93FD-92D2-277F-BA5D-90BA2D81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C66EE-63AA-7CE5-15F2-AFA0B280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23A48-7343-9EF6-39E1-D837DD84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11B92-63F9-21FE-EAB7-CBB62AEC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D839-8001-E0BD-2DAC-F626D3AC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14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725F2-CAA3-0B92-013C-3273E95D2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6DEE6-BB88-F041-DE57-990FA7197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DB46F-0956-A0F6-E87E-33E66CD7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1B696-957D-6AC2-80F0-5E38E69C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5EBA-08FB-CAC5-237E-CB6107E5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982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7590-7B90-24BB-87E1-27AB6E94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69D-4433-5AC0-D001-B54C357C5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178F-F48F-8771-A16E-FBAF5F84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9E88-CADB-55B0-F3B9-5A3CAAE9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6C68-D5E7-2692-F07E-73895F29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888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D8C8-2EF4-BE8F-44C4-82AA4B4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C77F4-42D8-7697-26E1-674B8F1E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43A1E-4AE6-0E76-C17E-D72407F6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D20B0-7AE4-F7BA-A35C-7C13721D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BE73D-84E3-B423-2537-ABCD22E8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75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6512-4710-AC3D-8A84-53832664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EE15-9DD7-CE88-8F33-432181F0F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2CA2A-34FB-1912-7FFA-34C49AF5A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BD0B-A61C-5462-0801-B6BD3910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19556-8684-B819-8A44-699799C5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1A006-7C94-E2D6-0141-61A6111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496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31A4-3A77-01C1-BC2A-3D7ADA31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2799A-0DB7-9161-E15B-DF4AF7DC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79803-25D1-347E-EF1C-7C6A42BDB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82C5-33A2-4DBB-48D9-28DFF792D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2F093-17D5-5D01-6D73-6F786AB80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4FCC4-6E93-4DA6-8E7D-7C0FD646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5FBB5-E00D-CECA-7284-63D7B55D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DA7EF-7912-89E5-7EDF-CDF527ED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393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DAE-821B-DED0-6BCC-8C1E44AD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8DBA0-73C3-804C-AD14-D39B47EF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6F8B9-94FF-F038-65A2-4357186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FFDB4-3636-05E6-59CF-D9C5A543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360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4C6DF-C898-6CE7-4210-051C6EB7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9FAA5-D52F-800A-DB1E-E41791E6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EC9D8-B189-2B4F-3BD5-661EC802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557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5DD0-0387-4722-E059-4ADFD1A5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D4D1-9EB3-DAC9-696C-550EF87B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DB8F1-D735-B0F4-A9E9-8DB7F3508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F09D0-728B-CF15-C4CC-807CD911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5A780-FCCF-5FB8-D7CB-75BE7939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8C82F-1866-D98D-1C8B-09400CE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5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302E-FA79-2E0D-1F5E-F4214735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36E43-5534-13D8-9435-D630C82EF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9ED66-A1C7-DB27-4076-8EBD34690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6C10B-DB23-A03B-F729-4DEF319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66108-3C38-9EC1-9B72-42F04DD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E7D9A-3FCB-582B-3242-5DF525EA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015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B9A86-89FC-63F5-AAF4-181A90C2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21F7-B363-ED6E-1C81-C2D1418C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E2B6-4495-77F4-1E19-5761A75F5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55DD43-CDA9-4893-9B09-25F1A793C006}" type="datetimeFigureOut">
              <a:rPr lang="en-BE" smtClean="0"/>
              <a:t>14 Feb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4C29-3AE8-15E5-7C71-885E061DB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1DD77-C21A-F2E7-F404-EB131DD0D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462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BBB8-8D50-1FD9-6F12-863328A2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640080"/>
            <a:ext cx="6894576" cy="3566160"/>
          </a:xfrm>
        </p:spPr>
        <p:txBody>
          <a:bodyPr anchor="b">
            <a:normAutofit/>
          </a:bodyPr>
          <a:lstStyle/>
          <a:p>
            <a:pPr algn="l"/>
            <a:r>
              <a:rPr lang="en-GB" sz="6600" dirty="0">
                <a:solidFill>
                  <a:srgbClr val="000080"/>
                </a:solidFill>
              </a:rPr>
              <a:t>Functional Programming</a:t>
            </a:r>
            <a:br>
              <a:rPr lang="en-GB" sz="6600" dirty="0">
                <a:solidFill>
                  <a:srgbClr val="000080"/>
                </a:solidFill>
              </a:rPr>
            </a:br>
            <a:r>
              <a:rPr lang="en-GB" sz="6600" dirty="0">
                <a:solidFill>
                  <a:srgbClr val="000080"/>
                </a:solidFill>
              </a:rPr>
              <a:t>In F#</a:t>
            </a:r>
            <a:endParaRPr lang="en-BE" sz="6600" dirty="0">
              <a:solidFill>
                <a:srgbClr val="0000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EF289-AD83-DD68-3EFD-F86C3D027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Is it a fad?</a:t>
            </a:r>
          </a:p>
          <a:p>
            <a:pPr algn="l"/>
            <a:r>
              <a:rPr lang="en-GB" dirty="0"/>
              <a:t>Or absolutely fabulous!</a:t>
            </a:r>
            <a:endParaRPr lang="en-BE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01BF959-0F1A-4C84-EC63-A3C20EFC7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5" r="50177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41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D9D1-A85B-B7DD-5AA3-FAAD0491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EF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CA165-6C2D-CC86-4F1E-107C9410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70" y="2643069"/>
            <a:ext cx="2647619" cy="3142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196BB-0008-4D03-6DB2-9C231E0C7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56190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0F6B-2C0A-2541-709F-2613BE1A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D3B4E-4186-E334-4626-9640C4460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0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862764-CD36-20DB-AC4B-3A9C2172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1A606-9ADB-1DAA-8CED-F48D8FBC1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56" y="1988534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9C41-0FAB-5229-6EFF-E14145DA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Computational Expressions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0D27-04B9-C605-3CF5-E17A84BD0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onvenient syntax for writing computations that can be sequenced and combined using control flow constructs and bindings</a:t>
            </a:r>
          </a:p>
          <a:p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In task context,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let!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is equivalent to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await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in C#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Return values are specified with the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There is a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 in most cases too</a:t>
            </a:r>
          </a:p>
        </p:txBody>
      </p:sp>
    </p:spTree>
    <p:extLst>
      <p:ext uri="{BB962C8B-B14F-4D97-AF65-F5344CB8AC3E}">
        <p14:creationId xmlns:p14="http://schemas.microsoft.com/office/powerpoint/2010/main" val="6304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E1AF-8E37-F0CB-3814-8DB83F9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E0F90-B3CD-D5E4-7B8D-1881EB25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Seq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1FCC72-21B7-AAEF-554A-742B33DA3D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46136" y="1943286"/>
            <a:ext cx="3104762" cy="14857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E41DB-E6F1-565E-35E5-2283446F3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FsH</a:t>
            </a:r>
            <a:r>
              <a:rPr lang="en-GB" u="sng" dirty="0" err="1">
                <a:solidFill>
                  <a:srgbClr val="000080"/>
                </a:solidFill>
              </a:rPr>
              <a:t>ttp</a:t>
            </a:r>
            <a:endParaRPr lang="en-BE" u="sng" dirty="0">
              <a:solidFill>
                <a:srgbClr val="000080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1338F9-48BD-B0C9-0663-6A091E4296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5171" y="2686143"/>
            <a:ext cx="4304762" cy="3200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A9461-A632-080A-0CA8-CFD4C667F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3429000"/>
            <a:ext cx="4114286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8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6932C-B72B-C32F-8794-883B5226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C86A-FECD-C892-13A6-B485C3D6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0968A-F80C-6B4C-2BA8-1A8E3669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0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E258F-C3AD-C337-A43E-397CC76BD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BF69D-BBEA-88ED-D7F9-8E2CA20B5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56" y="1988534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2A4D-408D-9F08-EE0A-B7183257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C6AA-9B4F-BD90-1CA2-A109A2DE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419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2B16-5FB6-DBB8-4FEE-2D3AE1C3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Who is Ken Bonny?</a:t>
            </a:r>
            <a:endParaRPr lang="en-BE" dirty="0">
              <a:solidFill>
                <a:srgbClr val="00008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DDEA3-4E70-E791-F526-4C8FD478AD3B}"/>
              </a:ext>
            </a:extLst>
          </p:cNvPr>
          <p:cNvGrpSpPr>
            <a:grpSpLocks/>
          </p:cNvGrpSpPr>
          <p:nvPr/>
        </p:nvGrpSpPr>
        <p:grpSpPr>
          <a:xfrm>
            <a:off x="9163651" y="1380805"/>
            <a:ext cx="2202676" cy="4195149"/>
            <a:chOff x="1045669" y="1690688"/>
            <a:chExt cx="2202676" cy="4195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79BD3-3998-CB88-D4E2-5A80BED9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669" y="3683161"/>
              <a:ext cx="2202676" cy="2202676"/>
            </a:xfrm>
            <a:prstGeom prst="rect">
              <a:avLst/>
            </a:prstGeom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F2FAD0F-EEB2-CC91-968D-C17BADB4F907}"/>
                </a:ext>
              </a:extLst>
            </p:cNvPr>
            <p:cNvSpPr>
              <a:spLocks/>
            </p:cNvSpPr>
            <p:nvPr/>
          </p:nvSpPr>
          <p:spPr>
            <a:xfrm>
              <a:off x="1053993" y="1690688"/>
              <a:ext cx="2120793" cy="1582911"/>
            </a:xfrm>
            <a:prstGeom prst="wedgeRoundRectCallout">
              <a:avLst>
                <a:gd name="adj1" fmla="val -26992"/>
                <a:gd name="adj2" fmla="val 7415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I blog at kenbonny.net</a:t>
              </a:r>
              <a:endParaRPr lang="en-BE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5DD5D-760C-155C-BDBD-915E76666CA0}"/>
              </a:ext>
            </a:extLst>
          </p:cNvPr>
          <p:cNvGrpSpPr>
            <a:grpSpLocks/>
          </p:cNvGrpSpPr>
          <p:nvPr/>
        </p:nvGrpSpPr>
        <p:grpSpPr>
          <a:xfrm>
            <a:off x="4855669" y="1814332"/>
            <a:ext cx="2366042" cy="4281247"/>
            <a:chOff x="4894089" y="1380805"/>
            <a:chExt cx="2366042" cy="42812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53239-D759-1C9E-A7E1-92750CA2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455" y="1380805"/>
              <a:ext cx="2202676" cy="2202676"/>
            </a:xfrm>
            <a:prstGeom prst="rect">
              <a:avLst/>
            </a:prstGeom>
          </p:spPr>
        </p:pic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5D12FC16-A39F-A2FB-93C3-68D2AED123EE}"/>
                </a:ext>
              </a:extLst>
            </p:cNvPr>
            <p:cNvSpPr>
              <a:spLocks/>
            </p:cNvSpPr>
            <p:nvPr/>
          </p:nvSpPr>
          <p:spPr>
            <a:xfrm>
              <a:off x="4894089" y="4079141"/>
              <a:ext cx="2120793" cy="1582911"/>
            </a:xfrm>
            <a:prstGeom prst="wedgeRoundRectCallout">
              <a:avLst>
                <a:gd name="adj1" fmla="val 32066"/>
                <a:gd name="adj2" fmla="val -75850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Follow me on Twitter @bonny_ken</a:t>
              </a:r>
              <a:endParaRPr lang="en-BE" sz="2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9349-B361-D3B6-9801-22C2604FD4EA}"/>
              </a:ext>
            </a:extLst>
          </p:cNvPr>
          <p:cNvGrpSpPr>
            <a:grpSpLocks/>
          </p:cNvGrpSpPr>
          <p:nvPr/>
        </p:nvGrpSpPr>
        <p:grpSpPr>
          <a:xfrm>
            <a:off x="542644" y="1378484"/>
            <a:ext cx="2202676" cy="5339869"/>
            <a:chOff x="9058915" y="1007009"/>
            <a:chExt cx="2202676" cy="53398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8C6C0D-3543-5044-62C5-7F3BFE1D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8915" y="4144202"/>
              <a:ext cx="2202676" cy="2202676"/>
            </a:xfrm>
            <a:prstGeom prst="rect">
              <a:avLst/>
            </a:prstGeom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383F62C-FE56-88F6-0F19-15D2BDE7B5A9}"/>
                </a:ext>
              </a:extLst>
            </p:cNvPr>
            <p:cNvSpPr>
              <a:spLocks/>
            </p:cNvSpPr>
            <p:nvPr/>
          </p:nvSpPr>
          <p:spPr>
            <a:xfrm>
              <a:off x="9099856" y="1007009"/>
              <a:ext cx="2120793" cy="2576472"/>
            </a:xfrm>
            <a:prstGeom prst="wedgeRoundRectCallout">
              <a:avLst>
                <a:gd name="adj1" fmla="val 13226"/>
                <a:gd name="adj2" fmla="val 6876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Freelance</a:t>
              </a:r>
            </a:p>
            <a:p>
              <a:pPr algn="ctr"/>
              <a:r>
                <a:rPr lang="en-GB" sz="2400" dirty="0"/>
                <a:t>Developer</a:t>
              </a:r>
            </a:p>
            <a:p>
              <a:pPr algn="ctr"/>
              <a:r>
                <a:rPr lang="en-GB" sz="2400" dirty="0"/>
                <a:t>team lead</a:t>
              </a:r>
            </a:p>
            <a:p>
              <a:pPr algn="ctr"/>
              <a:r>
                <a:rPr lang="en-GB" sz="2400" dirty="0"/>
                <a:t>analyst </a:t>
              </a:r>
            </a:p>
            <a:p>
              <a:pPr algn="ctr"/>
              <a:r>
                <a:rPr lang="en-GB" sz="2400" dirty="0"/>
                <a:t>architect</a:t>
              </a:r>
              <a:endParaRPr lang="en-B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555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in a dog bed">
            <a:extLst>
              <a:ext uri="{FF2B5EF4-FFF2-40B4-BE49-F238E27FC236}">
                <a16:creationId xmlns:a16="http://schemas.microsoft.com/office/drawing/2014/main" id="{3F2D9335-2586-E510-1C7B-457CF8F01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2" t="38991" r="20332" b="6779"/>
          <a:stretch/>
        </p:blipFill>
        <p:spPr>
          <a:xfrm>
            <a:off x="937452" y="822192"/>
            <a:ext cx="4395267" cy="3719072"/>
          </a:xfrm>
          <a:prstGeom prst="rect">
            <a:avLst/>
          </a:prstGeom>
        </p:spPr>
      </p:pic>
      <p:pic>
        <p:nvPicPr>
          <p:cNvPr id="5" name="Picture 4" descr="A dog standing in a fenced area">
            <a:extLst>
              <a:ext uri="{FF2B5EF4-FFF2-40B4-BE49-F238E27FC236}">
                <a16:creationId xmlns:a16="http://schemas.microsoft.com/office/drawing/2014/main" id="{DB5B31E5-1995-0A62-76C6-CC48180E5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26331" r="29274" b="5770"/>
          <a:stretch/>
        </p:blipFill>
        <p:spPr>
          <a:xfrm>
            <a:off x="6254804" y="2051637"/>
            <a:ext cx="5471032" cy="4656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507A0-32A7-8F0C-22A1-803F27D8BA68}"/>
              </a:ext>
            </a:extLst>
          </p:cNvPr>
          <p:cNvSpPr txBox="1"/>
          <p:nvPr/>
        </p:nvSpPr>
        <p:spPr>
          <a:xfrm>
            <a:off x="6096000" y="729982"/>
            <a:ext cx="4123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000080"/>
                </a:solidFill>
              </a:rPr>
              <a:t>Dog person</a:t>
            </a:r>
            <a:endParaRPr lang="en-BE" sz="4400" dirty="0">
              <a:solidFill>
                <a:srgbClr val="00008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889DC-CBC4-5C5D-5943-C27A3B4EE779}"/>
              </a:ext>
            </a:extLst>
          </p:cNvPr>
          <p:cNvSpPr txBox="1"/>
          <p:nvPr/>
        </p:nvSpPr>
        <p:spPr>
          <a:xfrm>
            <a:off x="937451" y="5266367"/>
            <a:ext cx="4502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Bad photographer</a:t>
            </a:r>
            <a:endParaRPr lang="en-BE" sz="2800" dirty="0"/>
          </a:p>
        </p:txBody>
      </p:sp>
    </p:spTree>
    <p:extLst>
      <p:ext uri="{BB962C8B-B14F-4D97-AF65-F5344CB8AC3E}">
        <p14:creationId xmlns:p14="http://schemas.microsoft.com/office/powerpoint/2010/main" val="2280600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A1BA-C48D-FC41-C368-5ADDB557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am I talking about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AC4A-FFDD-B38B-948D-12E2FB86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256"/>
            <a:ext cx="10515600" cy="4682619"/>
          </a:xfrm>
        </p:spPr>
        <p:txBody>
          <a:bodyPr>
            <a:normAutofit/>
          </a:bodyPr>
          <a:lstStyle/>
          <a:p>
            <a:r>
              <a:rPr lang="en-GB" dirty="0"/>
              <a:t>The technology: F# and Wolverine</a:t>
            </a:r>
          </a:p>
          <a:p>
            <a:r>
              <a:rPr lang="en-GB" dirty="0"/>
              <a:t>(Lambda) functions</a:t>
            </a:r>
          </a:p>
          <a:p>
            <a:r>
              <a:rPr lang="en-GB" dirty="0"/>
              <a:t>Types</a:t>
            </a:r>
          </a:p>
          <a:p>
            <a:r>
              <a:rPr lang="en-GB" dirty="0"/>
              <a:t>Piping data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Message handling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970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the floor&#10;&#10;Description automatically generated">
            <a:extLst>
              <a:ext uri="{FF2B5EF4-FFF2-40B4-BE49-F238E27FC236}">
                <a16:creationId xmlns:a16="http://schemas.microsoft.com/office/drawing/2014/main" id="{17917169-1A07-41D2-F0AA-B9BCC1BD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r="9059" b="-2"/>
          <a:stretch/>
        </p:blipFill>
        <p:spPr>
          <a:xfrm rot="16200000">
            <a:off x="2663706" y="-2670294"/>
            <a:ext cx="6858000" cy="121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22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FBAC-3293-6B8C-89CD-7E16F79E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Demo application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78A6-D22A-A545-E554-7183FAA3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Drone flight tracking app</a:t>
            </a:r>
          </a:p>
          <a:p>
            <a:endParaRPr lang="en-GB" dirty="0"/>
          </a:p>
          <a:p>
            <a:r>
              <a:rPr lang="en-GB" dirty="0"/>
              <a:t>Overly simplistic, misses concepts</a:t>
            </a:r>
          </a:p>
          <a:p>
            <a:endParaRPr lang="en-GB" dirty="0"/>
          </a:p>
          <a:p>
            <a:r>
              <a:rPr lang="en-GB" dirty="0"/>
              <a:t>Nice showcase of what F# can do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92838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A321-E1AE-F4F0-F8A3-510C383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technology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9AE7-5056-C175-895C-F28E36E998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F#</a:t>
            </a:r>
          </a:p>
          <a:p>
            <a:r>
              <a:rPr lang="en-GB" dirty="0"/>
              <a:t>Functional first, OO second</a:t>
            </a:r>
          </a:p>
          <a:p>
            <a:r>
              <a:rPr lang="en-GB" dirty="0"/>
              <a:t>Less boilerplate, concise</a:t>
            </a:r>
          </a:p>
          <a:p>
            <a:r>
              <a:rPr lang="en-GB" dirty="0"/>
              <a:t>Dotnet ecosystem compatible</a:t>
            </a:r>
          </a:p>
          <a:p>
            <a:r>
              <a:rPr lang="en-GB" dirty="0"/>
              <a:t>Scripting capabilities</a:t>
            </a:r>
          </a:p>
          <a:p>
            <a:endParaRPr lang="en-GB" dirty="0"/>
          </a:p>
          <a:p>
            <a:r>
              <a:rPr lang="en-GB" dirty="0"/>
              <a:t>Order is important!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6DE76-9550-10B7-18AF-35245F2C4E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Wolverine</a:t>
            </a:r>
          </a:p>
          <a:p>
            <a:r>
              <a:rPr lang="en-GB" dirty="0"/>
              <a:t>Messaging first</a:t>
            </a:r>
          </a:p>
          <a:p>
            <a:r>
              <a:rPr lang="en-GB" dirty="0"/>
              <a:t>Minimalistic, yet extendable</a:t>
            </a:r>
          </a:p>
          <a:p>
            <a:r>
              <a:rPr lang="en-GB" dirty="0"/>
              <a:t>Reliable</a:t>
            </a:r>
          </a:p>
          <a:p>
            <a:r>
              <a:rPr lang="en-GB" dirty="0"/>
              <a:t>Easy to understand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55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F665-5C8B-6098-6095-228C71F6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API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B4028D-8D6C-E4A2-53C2-A5BB5522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8" y="1496413"/>
            <a:ext cx="6528983" cy="533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B369-A583-6AEC-330F-9FBF64E1D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61" y="1444162"/>
            <a:ext cx="6528982" cy="23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81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0EEA-E2E1-98CF-8760-F0067A7B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Retrieving a list of drones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102B0D-36DF-C2BC-A7AF-68ADC4D40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7639"/>
            <a:ext cx="5104762" cy="533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4782B-8B24-0BC7-3028-940F842C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78" y="2837044"/>
            <a:ext cx="5961905" cy="3657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61C69-5E75-04A7-D87A-EDD631EDB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04" y="1452593"/>
            <a:ext cx="2514286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35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574</Words>
  <Application>Microsoft Office PowerPoint</Application>
  <PresentationFormat>Widescreen</PresentationFormat>
  <Paragraphs>108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Segoe UI</vt:lpstr>
      <vt:lpstr>Office Theme</vt:lpstr>
      <vt:lpstr>Functional Programming In F#</vt:lpstr>
      <vt:lpstr>Who is Ken Bonny?</vt:lpstr>
      <vt:lpstr>PowerPoint Presentation</vt:lpstr>
      <vt:lpstr>What am I talking about</vt:lpstr>
      <vt:lpstr>PowerPoint Presentation</vt:lpstr>
      <vt:lpstr>Demo application</vt:lpstr>
      <vt:lpstr>The technology</vt:lpstr>
      <vt:lpstr>The API setup</vt:lpstr>
      <vt:lpstr>Retrieving a list of drones</vt:lpstr>
      <vt:lpstr>EF setup</vt:lpstr>
      <vt:lpstr>Creating a new drone</vt:lpstr>
      <vt:lpstr>Computational Expressions</vt:lpstr>
      <vt:lpstr>Examples</vt:lpstr>
      <vt:lpstr>Creating a new drone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In F#</dc:title>
  <dc:creator>Ken Bonny</dc:creator>
  <cp:lastModifiedBy>Ken Bonny</cp:lastModifiedBy>
  <cp:revision>4</cp:revision>
  <dcterms:created xsi:type="dcterms:W3CDTF">2024-02-14T15:06:07Z</dcterms:created>
  <dcterms:modified xsi:type="dcterms:W3CDTF">2024-02-15T14:08:51Z</dcterms:modified>
</cp:coreProperties>
</file>